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923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931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470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366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817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150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34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384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846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114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443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1860-F39A-4E6E-8B24-9EE2373F840A}" type="datetimeFigureOut">
              <a:rPr lang="nb-NO" smtClean="0"/>
              <a:t>07.03.2016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4441-2865-46AE-B2FD-44B0F52A34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889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CTIF Airport Commission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090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Aim</a:t>
            </a:r>
            <a:r>
              <a:rPr lang="nb-NO" dirty="0" smtClean="0"/>
              <a:t> for CTIF : To be </a:t>
            </a:r>
            <a:r>
              <a:rPr lang="nb-NO" dirty="0" err="1" smtClean="0"/>
              <a:t>the</a:t>
            </a:r>
            <a:r>
              <a:rPr lang="nb-NO" dirty="0"/>
              <a:t> </a:t>
            </a:r>
            <a:r>
              <a:rPr lang="nb-NO" dirty="0" smtClean="0"/>
              <a:t>no.1 </a:t>
            </a:r>
            <a:r>
              <a:rPr lang="nb-NO" dirty="0" err="1" smtClean="0"/>
              <a:t>organization</a:t>
            </a:r>
            <a:r>
              <a:rPr lang="nb-NO" dirty="0" smtClean="0"/>
              <a:t> for </a:t>
            </a:r>
            <a:r>
              <a:rPr lang="nb-NO" dirty="0" err="1" smtClean="0"/>
              <a:t>rescue</a:t>
            </a:r>
            <a:r>
              <a:rPr lang="nb-NO" dirty="0" smtClean="0"/>
              <a:t> and firefighting services.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Aim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Airport Commission to be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leading</a:t>
            </a:r>
            <a:r>
              <a:rPr lang="nb-NO" dirty="0" smtClean="0"/>
              <a:t> </a:t>
            </a:r>
            <a:r>
              <a:rPr lang="nb-NO" dirty="0" err="1" smtClean="0"/>
              <a:t>organization</a:t>
            </a:r>
            <a:r>
              <a:rPr lang="nb-NO" dirty="0" smtClean="0"/>
              <a:t> for ARFF services. </a:t>
            </a:r>
            <a:r>
              <a:rPr lang="nb-NO" dirty="0" err="1" smtClean="0"/>
              <a:t>Especially</a:t>
            </a:r>
            <a:r>
              <a:rPr lang="nb-NO" dirty="0" smtClean="0"/>
              <a:t> in Europe.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747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</a:t>
            </a:r>
            <a:r>
              <a:rPr lang="nb-NO" dirty="0" err="1" smtClean="0"/>
              <a:t>Activities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CTIF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closely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other</a:t>
            </a:r>
            <a:r>
              <a:rPr lang="nb-NO" dirty="0" smtClean="0"/>
              <a:t> </a:t>
            </a:r>
            <a:r>
              <a:rPr lang="nb-NO" dirty="0" err="1" smtClean="0"/>
              <a:t>organizations</a:t>
            </a:r>
            <a:r>
              <a:rPr lang="nb-NO" dirty="0" smtClean="0"/>
              <a:t> like FEU and NFPA. </a:t>
            </a:r>
            <a:r>
              <a:rPr lang="nb-NO" dirty="0"/>
              <a:t>A</a:t>
            </a:r>
            <a:r>
              <a:rPr lang="nb-NO" dirty="0" smtClean="0"/>
              <a:t>nd </a:t>
            </a:r>
            <a:r>
              <a:rPr lang="nb-NO" dirty="0" err="1" smtClean="0"/>
              <a:t>authorities</a:t>
            </a:r>
            <a:r>
              <a:rPr lang="nb-NO" dirty="0" smtClean="0"/>
              <a:t> – </a:t>
            </a:r>
            <a:r>
              <a:rPr lang="nb-NO" dirty="0" err="1" smtClean="0"/>
              <a:t>especially</a:t>
            </a:r>
            <a:r>
              <a:rPr lang="nb-NO" dirty="0" smtClean="0"/>
              <a:t> EU.</a:t>
            </a:r>
          </a:p>
          <a:p>
            <a:r>
              <a:rPr lang="nb-NO" dirty="0" err="1" smtClean="0"/>
              <a:t>Gets</a:t>
            </a:r>
            <a:r>
              <a:rPr lang="nb-NO" dirty="0" smtClean="0"/>
              <a:t> more </a:t>
            </a:r>
            <a:r>
              <a:rPr lang="nb-NO" dirty="0" err="1" smtClean="0"/>
              <a:t>member</a:t>
            </a:r>
            <a:r>
              <a:rPr lang="nb-NO" dirty="0" smtClean="0"/>
              <a:t> </a:t>
            </a:r>
            <a:r>
              <a:rPr lang="nb-NO" dirty="0" err="1" smtClean="0"/>
              <a:t>countries</a:t>
            </a:r>
            <a:r>
              <a:rPr lang="nb-NO" dirty="0" smtClean="0"/>
              <a:t>. (Japan.) And </a:t>
            </a:r>
            <a:r>
              <a:rPr lang="nb-NO" dirty="0" err="1" smtClean="0"/>
              <a:t>associated</a:t>
            </a:r>
            <a:r>
              <a:rPr lang="nb-NO" dirty="0" smtClean="0"/>
              <a:t> </a:t>
            </a:r>
            <a:r>
              <a:rPr lang="nb-NO" dirty="0" err="1" smtClean="0"/>
              <a:t>members</a:t>
            </a:r>
            <a:r>
              <a:rPr lang="nb-NO" dirty="0" smtClean="0"/>
              <a:t> (Companies.)</a:t>
            </a:r>
          </a:p>
          <a:p>
            <a:r>
              <a:rPr lang="nb-NO" dirty="0" err="1" smtClean="0"/>
              <a:t>Participate</a:t>
            </a:r>
            <a:r>
              <a:rPr lang="nb-NO" dirty="0" smtClean="0"/>
              <a:t> in </a:t>
            </a:r>
            <a:r>
              <a:rPr lang="nb-NO" dirty="0" err="1" smtClean="0"/>
              <a:t>conferences</a:t>
            </a:r>
            <a:r>
              <a:rPr lang="nb-NO" dirty="0" smtClean="0"/>
              <a:t> and seminars.</a:t>
            </a:r>
          </a:p>
          <a:p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closely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RFF </a:t>
            </a:r>
            <a:r>
              <a:rPr lang="nb-NO" dirty="0" err="1" smtClean="0"/>
              <a:t>companies</a:t>
            </a:r>
            <a:r>
              <a:rPr lang="nb-NO" dirty="0" smtClean="0"/>
              <a:t>. (Rosenbauer etc.)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829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CTIF Airport Commission.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One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biggest</a:t>
            </a:r>
            <a:r>
              <a:rPr lang="nb-NO" dirty="0" smtClean="0"/>
              <a:t> CTIF Commissions. (23 </a:t>
            </a:r>
            <a:r>
              <a:rPr lang="nb-NO" dirty="0" err="1" smtClean="0"/>
              <a:t>participants</a:t>
            </a:r>
            <a:r>
              <a:rPr lang="nb-NO" dirty="0" smtClean="0"/>
              <a:t> in Zurich.)</a:t>
            </a:r>
          </a:p>
          <a:p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closely</a:t>
            </a:r>
            <a:r>
              <a:rPr lang="nb-NO" dirty="0" smtClean="0"/>
              <a:t> </a:t>
            </a:r>
            <a:r>
              <a:rPr lang="nb-NO" dirty="0" err="1" smtClean="0"/>
              <a:t>against</a:t>
            </a:r>
            <a:r>
              <a:rPr lang="nb-NO" dirty="0" smtClean="0"/>
              <a:t> EASA. Have </a:t>
            </a:r>
            <a:r>
              <a:rPr lang="nb-NO" dirty="0" err="1" smtClean="0"/>
              <a:t>been</a:t>
            </a:r>
            <a:r>
              <a:rPr lang="nb-NO" dirty="0" smtClean="0"/>
              <a:t> «</a:t>
            </a:r>
            <a:r>
              <a:rPr lang="nb-NO" dirty="0" err="1" smtClean="0"/>
              <a:t>official</a:t>
            </a:r>
            <a:r>
              <a:rPr lang="nb-NO" dirty="0" smtClean="0"/>
              <a:t> </a:t>
            </a:r>
            <a:r>
              <a:rPr lang="nb-NO" dirty="0" err="1" smtClean="0"/>
              <a:t>consultee</a:t>
            </a:r>
            <a:r>
              <a:rPr lang="nb-NO" dirty="0" smtClean="0"/>
              <a:t>» for </a:t>
            </a:r>
            <a:r>
              <a:rPr lang="nb-NO" dirty="0" err="1" smtClean="0"/>
              <a:t>the</a:t>
            </a:r>
            <a:r>
              <a:rPr lang="nb-NO" dirty="0" smtClean="0"/>
              <a:t> EASA </a:t>
            </a:r>
            <a:r>
              <a:rPr lang="nb-NO" dirty="0" err="1" smtClean="0"/>
              <a:t>regulations</a:t>
            </a:r>
            <a:r>
              <a:rPr lang="nb-NO" dirty="0" smtClean="0"/>
              <a:t> </a:t>
            </a:r>
            <a:r>
              <a:rPr lang="nb-NO" dirty="0" err="1" smtClean="0"/>
              <a:t>since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started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commission</a:t>
            </a:r>
            <a:r>
              <a:rPr lang="nb-NO" dirty="0" smtClean="0"/>
              <a:t> </a:t>
            </a:r>
            <a:r>
              <a:rPr lang="nb-NO" dirty="0" err="1" smtClean="0"/>
              <a:t>members</a:t>
            </a:r>
            <a:r>
              <a:rPr lang="nb-NO" dirty="0" smtClean="0"/>
              <a:t> </a:t>
            </a:r>
            <a:r>
              <a:rPr lang="nb-NO" dirty="0" err="1" smtClean="0"/>
              <a:t>participate</a:t>
            </a:r>
            <a:r>
              <a:rPr lang="nb-NO" dirty="0" smtClean="0"/>
              <a:t> in EASA </a:t>
            </a:r>
            <a:r>
              <a:rPr lang="nb-NO" dirty="0" err="1" smtClean="0"/>
              <a:t>workings</a:t>
            </a:r>
            <a:r>
              <a:rPr lang="nb-NO" dirty="0" smtClean="0"/>
              <a:t> </a:t>
            </a:r>
            <a:r>
              <a:rPr lang="nb-NO" dirty="0" err="1" smtClean="0"/>
              <a:t>groups</a:t>
            </a:r>
            <a:r>
              <a:rPr lang="nb-NO" dirty="0" smtClean="0"/>
              <a:t>. (EASA </a:t>
            </a:r>
            <a:r>
              <a:rPr lang="nb-NO" dirty="0" err="1" smtClean="0"/>
              <a:t>Regulating</a:t>
            </a:r>
            <a:r>
              <a:rPr lang="nb-NO" dirty="0" smtClean="0"/>
              <a:t> </a:t>
            </a:r>
            <a:r>
              <a:rPr lang="nb-NO" dirty="0" err="1" smtClean="0"/>
              <a:t>group</a:t>
            </a:r>
            <a:r>
              <a:rPr lang="nb-NO" dirty="0" smtClean="0"/>
              <a:t> – ACI RFFS </a:t>
            </a:r>
            <a:r>
              <a:rPr lang="nb-NO" dirty="0" err="1" smtClean="0"/>
              <a:t>working</a:t>
            </a:r>
            <a:r>
              <a:rPr lang="nb-NO" dirty="0" smtClean="0"/>
              <a:t> </a:t>
            </a:r>
            <a:r>
              <a:rPr lang="nb-NO" dirty="0" err="1" smtClean="0"/>
              <a:t>group</a:t>
            </a:r>
            <a:r>
              <a:rPr lang="nb-NO" dirty="0" smtClean="0"/>
              <a:t>.)</a:t>
            </a:r>
          </a:p>
          <a:p>
            <a:r>
              <a:rPr lang="nb-NO" dirty="0" err="1" smtClean="0"/>
              <a:t>Participates</a:t>
            </a:r>
            <a:r>
              <a:rPr lang="nb-NO" dirty="0" smtClean="0"/>
              <a:t> in </a:t>
            </a:r>
            <a:r>
              <a:rPr lang="nb-NO" dirty="0" err="1" smtClean="0"/>
              <a:t>conferences</a:t>
            </a:r>
            <a:r>
              <a:rPr lang="nb-NO" dirty="0" smtClean="0"/>
              <a:t> as speakers or </a:t>
            </a:r>
            <a:r>
              <a:rPr lang="nb-NO" dirty="0" err="1" smtClean="0"/>
              <a:t>participants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Organize</a:t>
            </a:r>
            <a:r>
              <a:rPr lang="nb-NO" dirty="0" smtClean="0"/>
              <a:t> CTIF </a:t>
            </a:r>
            <a:r>
              <a:rPr lang="nb-NO" dirty="0" err="1" smtClean="0"/>
              <a:t>conferences</a:t>
            </a:r>
            <a:r>
              <a:rPr lang="nb-NO" dirty="0" smtClean="0"/>
              <a:t>. (Norway – Finland).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commission</a:t>
            </a:r>
            <a:r>
              <a:rPr lang="nb-NO" dirty="0" smtClean="0"/>
              <a:t> have 2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vicepresidents</a:t>
            </a:r>
            <a:r>
              <a:rPr lang="nb-NO" dirty="0" smtClean="0"/>
              <a:t> in CTIF </a:t>
            </a:r>
            <a:r>
              <a:rPr lang="nb-NO" dirty="0" err="1" smtClean="0"/>
              <a:t>Executive</a:t>
            </a:r>
            <a:r>
              <a:rPr lang="nb-NO" dirty="0" smtClean="0"/>
              <a:t> Committee.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096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</a:t>
            </a:r>
            <a:r>
              <a:rPr lang="nb-NO" dirty="0" err="1" smtClean="0"/>
              <a:t>Future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Still </a:t>
            </a:r>
            <a:r>
              <a:rPr lang="nb-NO" dirty="0" err="1" smtClean="0"/>
              <a:t>participating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EASA </a:t>
            </a:r>
            <a:r>
              <a:rPr lang="nb-NO" dirty="0" err="1" smtClean="0"/>
              <a:t>regulation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Participate</a:t>
            </a:r>
            <a:r>
              <a:rPr lang="nb-NO" dirty="0" smtClean="0"/>
              <a:t> in </a:t>
            </a:r>
            <a:r>
              <a:rPr lang="nb-NO" dirty="0" err="1" smtClean="0"/>
              <a:t>implementation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new</a:t>
            </a:r>
            <a:r>
              <a:rPr lang="nb-NO" dirty="0" smtClean="0"/>
              <a:t> </a:t>
            </a:r>
            <a:r>
              <a:rPr lang="nb-NO" dirty="0" err="1" smtClean="0"/>
              <a:t>regulation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countries</a:t>
            </a:r>
            <a:r>
              <a:rPr lang="nb-NO" dirty="0" smtClean="0"/>
              <a:t>. (TRA </a:t>
            </a:r>
            <a:r>
              <a:rPr lang="nb-NO" dirty="0" err="1" smtClean="0"/>
              <a:t>work</a:t>
            </a:r>
            <a:r>
              <a:rPr lang="nb-NO" dirty="0" smtClean="0"/>
              <a:t>.) As </a:t>
            </a:r>
            <a:r>
              <a:rPr lang="nb-NO" dirty="0" err="1" smtClean="0"/>
              <a:t>participants</a:t>
            </a:r>
            <a:r>
              <a:rPr lang="nb-NO" dirty="0" smtClean="0"/>
              <a:t> and </a:t>
            </a:r>
            <a:r>
              <a:rPr lang="nb-NO" dirty="0" err="1" smtClean="0"/>
              <a:t>advisors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Follow</a:t>
            </a:r>
            <a:r>
              <a:rPr lang="nb-NO" dirty="0" smtClean="0"/>
              <a:t> </a:t>
            </a:r>
            <a:r>
              <a:rPr lang="nb-NO" dirty="0" err="1" smtClean="0"/>
              <a:t>closely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development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new</a:t>
            </a:r>
            <a:r>
              <a:rPr lang="nb-NO" dirty="0" smtClean="0"/>
              <a:t> fire </a:t>
            </a:r>
            <a:r>
              <a:rPr lang="nb-NO" dirty="0" err="1" smtClean="0"/>
              <a:t>vehicles</a:t>
            </a:r>
            <a:r>
              <a:rPr lang="nb-NO" dirty="0" smtClean="0"/>
              <a:t>, </a:t>
            </a:r>
            <a:r>
              <a:rPr lang="nb-NO" dirty="0" err="1" smtClean="0"/>
              <a:t>extinguishing</a:t>
            </a:r>
            <a:r>
              <a:rPr lang="nb-NO" dirty="0" smtClean="0"/>
              <a:t> agents and </a:t>
            </a:r>
            <a:r>
              <a:rPr lang="nb-NO" dirty="0" err="1" smtClean="0"/>
              <a:t>equipment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Especially</a:t>
            </a:r>
            <a:r>
              <a:rPr lang="nb-NO" dirty="0" smtClean="0"/>
              <a:t> </a:t>
            </a:r>
            <a:r>
              <a:rPr lang="nb-NO" dirty="0" err="1" smtClean="0"/>
              <a:t>follow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development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new</a:t>
            </a:r>
            <a:r>
              <a:rPr lang="nb-NO" dirty="0" smtClean="0"/>
              <a:t> </a:t>
            </a:r>
            <a:r>
              <a:rPr lang="nb-NO" dirty="0" err="1" smtClean="0"/>
              <a:t>environmental</a:t>
            </a:r>
            <a:r>
              <a:rPr lang="nb-NO" dirty="0" smtClean="0"/>
              <a:t> </a:t>
            </a:r>
            <a:r>
              <a:rPr lang="nb-NO" dirty="0" err="1" smtClean="0"/>
              <a:t>demands</a:t>
            </a:r>
            <a:r>
              <a:rPr lang="nb-NO" dirty="0" smtClean="0"/>
              <a:t> for </a:t>
            </a:r>
            <a:r>
              <a:rPr lang="nb-NO" dirty="0" err="1" smtClean="0"/>
              <a:t>foam</a:t>
            </a:r>
            <a:r>
              <a:rPr lang="nb-NO" dirty="0" smtClean="0"/>
              <a:t> and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danger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fires in </a:t>
            </a:r>
            <a:r>
              <a:rPr lang="nb-NO" dirty="0" err="1" smtClean="0"/>
              <a:t>lithium</a:t>
            </a:r>
            <a:r>
              <a:rPr lang="nb-NO" dirty="0" smtClean="0"/>
              <a:t> </a:t>
            </a:r>
            <a:r>
              <a:rPr lang="nb-NO" dirty="0" err="1" smtClean="0"/>
              <a:t>batteries</a:t>
            </a:r>
            <a:r>
              <a:rPr lang="nb-NO" dirty="0" smtClean="0"/>
              <a:t>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8160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1731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CTIF Airport Commission</vt:lpstr>
      <vt:lpstr>Aim for CTIF : To be the no.1 organization for rescue and firefighting services.</vt:lpstr>
      <vt:lpstr>    Activities:</vt:lpstr>
      <vt:lpstr>  CTIF Airport Commission.</vt:lpstr>
      <vt:lpstr>   Future work.</vt:lpstr>
      <vt:lpstr>PowerPoint-presentasjon</vt:lpstr>
    </vt:vector>
  </TitlesOfParts>
  <Company>Avinor 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CTIF Airport Commission</dc:title>
  <dc:creator>Hansen, Ole Jakob</dc:creator>
  <cp:lastModifiedBy>Hansen, Ole Jakob</cp:lastModifiedBy>
  <cp:revision>4</cp:revision>
  <dcterms:created xsi:type="dcterms:W3CDTF">2016-03-07T09:47:11Z</dcterms:created>
  <dcterms:modified xsi:type="dcterms:W3CDTF">2016-03-07T10:34:33Z</dcterms:modified>
</cp:coreProperties>
</file>